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C2C"/>
    <a:srgbClr val="A76430"/>
    <a:srgbClr val="B75458"/>
    <a:srgbClr val="F8FA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504" y="24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556A85-70B4-4F8D-4C3B-0A5701231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5423F2-7BB3-A337-33E4-D28835913F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ABF950-B592-EF29-DC53-DEF64A7BF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777874-0911-E4ED-A93B-C482C0242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95C5281-93FF-F614-1D76-5494068B9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618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233CAD-9880-026F-4518-5415D6854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E5E389F-71C9-C41E-3BD5-FEE3B6189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24452F-5B81-0ED4-4C00-1329E8CD5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1F8F2D-1C8B-C7FC-0A8D-BEDC37E89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782DCEB-583D-2341-AD35-6D0E2A65D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202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304F55-44FB-0F4E-4DB4-0869F7EC76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251D59A-3A35-0D68-A054-3FCF55034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A48DEA-8D62-3CA7-6CE3-CA1B49CB3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ACC8E3D-700D-A858-C186-031F35875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22ED25-6B98-0AD4-356A-B640EF2CC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9943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3AC9AB-C1B5-819A-A4C8-5B4B5E09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3A69ED-76D4-8BD8-4C7A-D12745458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00399B-6809-699D-0759-8D7451237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9EACB7-7BFD-2D04-CB7B-214669A79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157AA22-E6A1-4F6C-61D6-A8989C73B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963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9056B9-145B-1124-0EEA-228E8D18F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767D00A-7914-3155-81D9-D27D8E156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90570E7-D858-8FFD-33D2-46F6B5CF4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CADC84-892D-63BF-02CA-62F873C87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577B26-DC2D-C238-A941-AAF4CF690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6626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E07FF8-3192-FB86-9049-F3D1D920E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3A5ACB-5A9F-DD8A-7194-DCBF4BA1C3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07E3714-761A-1E08-6C4C-E699D49626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FA6C914-F819-123E-E180-867FAAE32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F446812-61E5-9B5D-5399-74F202FE3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A1C7CB5-40CD-E9B0-844D-F1467178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2900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25F99-2051-B276-4110-B4CE1CB5E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D2C289-4090-0642-D12C-9DDF74BAF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9654D70-87E3-2163-79E4-4DA9E8DB56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DA222CD-371E-68BF-6361-065B048D5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C0B7ED4-7FB9-4B99-A328-90E3D3812D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C97B36D-4B16-DBC4-627C-1643E0A5F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6CF41C2-8325-415A-73AE-09CCF2837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8B0A3EF-7124-7211-33DA-4400949F7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7104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CDD52-DFEA-F012-1E3C-ADBBD1069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C066DB8-11C6-009E-2855-D0E208353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9B5F56A-9DA9-3689-95E2-BD2C78F7B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2A14300-3219-D31C-AA34-1167122D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1395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4383E76-F003-45B3-478D-5057F62E7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A720BCE-3AE3-22AA-5553-656FDA75D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E09DC83-C67D-5A0D-7CC8-C841904F3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842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D3F1FE-77AA-4241-89AA-297CE5535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E025C0-E135-8F10-6BAB-142D80BDF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A7474A-7A71-E25B-DBA6-DE04A64F6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DC0CAC-E245-0D34-CBBB-546FA0340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7FEEAF3-920A-F544-A5CF-381E6839F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8685006-752C-EF1E-B2E7-8CD94535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9692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9681E3-DC60-6331-9E8C-2BDAF8912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134F6E5-EAF6-A5FC-6492-1454C644BA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765F38A-867E-03C0-7EE1-410B1C61D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C194C52-A770-C7B4-2693-B33BF91DE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CC95D12-CD0A-61BE-F051-02A9D5833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9448DC4-E5D4-D2A5-1855-CAF2A599A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3935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5BC8361-6354-2D70-2AEF-47E6E1DE7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D06137C-DDA8-915C-B5A6-716505F597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A79437-A236-89F4-7E1D-1C3A3008A7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853FF3-81C0-48B6-8462-0FF70DCC0274}" type="datetimeFigureOut">
              <a:rPr lang="pt-BR" smtClean="0"/>
              <a:t>18/04/2025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B74C5F-3FAB-C134-10E3-044CFFA67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7154E9-1188-187F-793F-852874729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AF1B4A-1177-4B30-8565-8FFA6CFCCB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07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79DB8E-D4D1-ABE2-661E-F6CCF9DE5AE7}"/>
              </a:ext>
            </a:extLst>
          </p:cNvPr>
          <p:cNvSpPr txBox="1"/>
          <p:nvPr/>
        </p:nvSpPr>
        <p:spPr>
          <a:xfrm>
            <a:off x="4690098" y="621000"/>
            <a:ext cx="2763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/>
              <a:t>Público-alvo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D492246-920F-3615-B010-347BEA03D8DC}"/>
              </a:ext>
            </a:extLst>
          </p:cNvPr>
          <p:cNvSpPr txBox="1"/>
          <p:nvPr/>
        </p:nvSpPr>
        <p:spPr>
          <a:xfrm>
            <a:off x="6672000" y="2828834"/>
            <a:ext cx="45961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Salões de cabeleireiro de bairro;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Profissionais com a faixa etária entre 18 e 50 anos de idade.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C5EF3BD0-2FA3-7C2A-C0B6-89874C765CA8}"/>
              </a:ext>
            </a:extLst>
          </p:cNvPr>
          <p:cNvSpPr/>
          <p:nvPr/>
        </p:nvSpPr>
        <p:spPr>
          <a:xfrm>
            <a:off x="1200000" y="1896952"/>
            <a:ext cx="4596142" cy="3064095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 w="6350">
            <a:noFill/>
          </a:ln>
          <a:effectLst>
            <a:outerShdw blurRad="127000" dist="88900" dir="3600000" sx="103000" sy="103000" algn="ctr" rotWithShape="0">
              <a:schemeClr val="bg2">
                <a:lumMod val="9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271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E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505086-CCB7-4286-5364-F71A76396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68118BB-82A4-2B49-5D3B-0E0A7D7C97EA}"/>
              </a:ext>
            </a:extLst>
          </p:cNvPr>
          <p:cNvSpPr txBox="1"/>
          <p:nvPr/>
        </p:nvSpPr>
        <p:spPr>
          <a:xfrm>
            <a:off x="2585049" y="490397"/>
            <a:ext cx="7021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/>
              <a:t>Persona 1: Profissional do salão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4856BA8-8ED0-1818-151B-A90070D39126}"/>
              </a:ext>
            </a:extLst>
          </p:cNvPr>
          <p:cNvSpPr txBox="1"/>
          <p:nvPr/>
        </p:nvSpPr>
        <p:spPr>
          <a:xfrm>
            <a:off x="4008000" y="1431374"/>
            <a:ext cx="7632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Nome: </a:t>
            </a:r>
            <a:r>
              <a:rPr lang="pt-BR" dirty="0"/>
              <a:t>Elisa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Idade: </a:t>
            </a:r>
            <a:r>
              <a:rPr lang="pt-BR" dirty="0"/>
              <a:t>32 anos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Escolaridade: </a:t>
            </a:r>
            <a:r>
              <a:rPr lang="pt-BR" dirty="0"/>
              <a:t>curso técnico profissionalizante na área de cabeleireiro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Redes sociais usadas: </a:t>
            </a:r>
            <a:r>
              <a:rPr lang="pt-BR" dirty="0"/>
              <a:t>WhatsApp, Instagram e Facebook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Objetivos:</a:t>
            </a:r>
            <a:r>
              <a:rPr lang="pt-BR" dirty="0"/>
              <a:t> organizar os agendamentos e procedimentos do seu salão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Dores: </a:t>
            </a:r>
            <a:r>
              <a:rPr lang="pt-BR" dirty="0"/>
              <a:t>dificuldade para gerenciar agendamentos do salão e analisar o total de agendamentos realizados em certos períodos de tempo</a:t>
            </a:r>
            <a:endParaRPr lang="pt-B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/>
              <a:t>Como o produto pode ajudar: </a:t>
            </a:r>
            <a:r>
              <a:rPr lang="pt-BR" dirty="0"/>
              <a:t>automatizar as tarefas do salão e proporcionar melhor análise dos agendamentos concluídos em datas específicas</a:t>
            </a:r>
            <a:endParaRPr lang="pt-BR" b="1" dirty="0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EBCE4E7B-941A-7AF4-87C3-BEAF451B291E}"/>
              </a:ext>
            </a:extLst>
          </p:cNvPr>
          <p:cNvSpPr/>
          <p:nvPr/>
        </p:nvSpPr>
        <p:spPr>
          <a:xfrm>
            <a:off x="552000" y="1431373"/>
            <a:ext cx="3045968" cy="4524314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 w="6350">
            <a:noFill/>
          </a:ln>
          <a:effectLst>
            <a:outerShdw blurRad="127000" dist="88900" dir="3600000" sx="103000" sy="103000" algn="ctr" rotWithShape="0">
              <a:schemeClr val="bg2">
                <a:lumMod val="9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02357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102</Words>
  <Application>Microsoft Office PowerPoint</Application>
  <PresentationFormat>Widescreen</PresentationFormat>
  <Paragraphs>18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Gabriella Xavier</dc:creator>
  <cp:lastModifiedBy>Gabriella Xavier</cp:lastModifiedBy>
  <cp:revision>2</cp:revision>
  <dcterms:created xsi:type="dcterms:W3CDTF">2025-04-18T10:58:20Z</dcterms:created>
  <dcterms:modified xsi:type="dcterms:W3CDTF">2025-04-18T12:22:44Z</dcterms:modified>
</cp:coreProperties>
</file>

<file path=docProps/thumbnail.jpeg>
</file>